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33"/>
    <p:restoredTop sz="94643"/>
  </p:normalViewPr>
  <p:slideViewPr>
    <p:cSldViewPr snapToGrid="0" snapToObjects="1">
      <p:cViewPr>
        <p:scale>
          <a:sx n="100" d="100"/>
          <a:sy n="100" d="100"/>
        </p:scale>
        <p:origin x="79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eg>
</file>

<file path=ppt/media/image11.gif>
</file>

<file path=ppt/media/image12.jpg>
</file>

<file path=ppt/media/image13.png>
</file>

<file path=ppt/media/image14.pn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B9B-9FB8-469E-96F9-4D32314110B6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03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486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89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10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766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87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63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602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392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343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479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3/16/19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56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3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forums/viewtopic.php?t=58154" TargetMode="External"/><Relationship Id="rId4" Type="http://schemas.openxmlformats.org/officeDocument/2006/relationships/hyperlink" Target="https://learn.adafruit.com/circuitpython-on-raspberrypi-linux/installing-circuitpython-on-raspberry-pi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Suicide Innovation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Андрей </a:t>
            </a:r>
            <a:r>
              <a:rPr lang="bg-BG" dirty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И</a:t>
            </a:r>
            <a:r>
              <a:rPr lang="bg-BG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ванов, </a:t>
            </a:r>
            <a:r>
              <a:rPr lang="bg-BG" dirty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Й</a:t>
            </a:r>
            <a:r>
              <a:rPr lang="bg-BG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ордан </a:t>
            </a:r>
            <a:r>
              <a:rPr lang="bg-BG" dirty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М</a:t>
            </a:r>
            <a:r>
              <a:rPr lang="bg-BG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арков, Стефан </a:t>
            </a:r>
            <a:r>
              <a:rPr lang="bg-BG" dirty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А</a:t>
            </a:r>
            <a:r>
              <a:rPr lang="bg-BG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лександров, </a:t>
            </a:r>
            <a:r>
              <a:rPr lang="bg-BG" dirty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Х</a:t>
            </a:r>
            <a:r>
              <a:rPr lang="bg-BG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ристиян Тодоров, Румен Ц</a:t>
            </a:r>
            <a:r>
              <a:rPr lang="bg-BG" dirty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е</a:t>
            </a:r>
            <a:r>
              <a:rPr lang="bg-BG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нков.</a:t>
            </a:r>
          </a:p>
          <a:p>
            <a:r>
              <a:rPr lang="bg-BG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Ментор: Даниел Лазаров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00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Нашият екип:</a:t>
            </a:r>
            <a:endParaRPr lang="en-US" dirty="0">
              <a:solidFill>
                <a:schemeClr val="bg1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575" y="1825625"/>
            <a:ext cx="10338849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>
            <a:off x="1122744" y="2141316"/>
            <a:ext cx="1157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smtClean="0">
                <a:solidFill>
                  <a:schemeClr val="bg1"/>
                </a:solidFill>
              </a:rPr>
              <a:t>Йордан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24223" y="3631962"/>
            <a:ext cx="114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smtClean="0">
                <a:solidFill>
                  <a:schemeClr val="bg1"/>
                </a:solidFill>
              </a:rPr>
              <a:t>Стефан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419372" y="2662178"/>
            <a:ext cx="960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smtClean="0">
                <a:solidFill>
                  <a:schemeClr val="bg1"/>
                </a:solidFill>
              </a:rPr>
              <a:t>Андрей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94876" y="3078748"/>
            <a:ext cx="114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smtClean="0">
                <a:solidFill>
                  <a:schemeClr val="bg1"/>
                </a:solidFill>
              </a:rPr>
              <a:t>Християн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208871" y="3262630"/>
            <a:ext cx="809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smtClean="0">
                <a:solidFill>
                  <a:schemeClr val="bg1"/>
                </a:solidFill>
              </a:rPr>
              <a:t>Румен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7844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					Какъв е нашия проект?</a:t>
            </a:r>
            <a:endParaRPr lang="en-US" dirty="0">
              <a:solidFill>
                <a:schemeClr val="bg1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94990" y="1808754"/>
            <a:ext cx="5497010" cy="4351338"/>
          </a:xfrm>
        </p:spPr>
        <p:txBody>
          <a:bodyPr>
            <a:normAutofit/>
          </a:bodyPr>
          <a:lstStyle/>
          <a:p>
            <a:r>
              <a:rPr lang="bg-BG" dirty="0" smtClean="0">
                <a:solidFill>
                  <a:schemeClr val="bg1"/>
                </a:solidFill>
              </a:rPr>
              <a:t>Името на нашия проект е </a:t>
            </a:r>
            <a:r>
              <a:rPr lang="en-US" dirty="0" smtClean="0">
                <a:solidFill>
                  <a:schemeClr val="bg1"/>
                </a:solidFill>
              </a:rPr>
              <a:t>Weather Forecast. </a:t>
            </a:r>
          </a:p>
          <a:p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ru-RU" dirty="0" smtClean="0">
                <a:solidFill>
                  <a:schemeClr val="bg1"/>
                </a:solidFill>
              </a:rPr>
              <a:t>ой</a:t>
            </a:r>
            <a:r>
              <a:rPr lang="bg-BG" dirty="0" smtClean="0">
                <a:solidFill>
                  <a:schemeClr val="bg1"/>
                </a:solidFill>
              </a:rPr>
              <a:t> е предназначен за измерване на температурата, атмосферното налягане и влажността на въздуха.</a:t>
            </a:r>
          </a:p>
          <a:p>
            <a:pPr>
              <a:buFont typeface="Arial" charset="0"/>
              <a:buChar char="•"/>
            </a:pPr>
            <a:r>
              <a:rPr lang="bg-BG" dirty="0" smtClean="0">
                <a:solidFill>
                  <a:schemeClr val="bg1"/>
                </a:solidFill>
              </a:rPr>
              <a:t>Той прехвърля </a:t>
            </a:r>
            <a:r>
              <a:rPr lang="bg-BG" dirty="0" smtClean="0">
                <a:solidFill>
                  <a:schemeClr val="bg1"/>
                </a:solidFill>
              </a:rPr>
              <a:t>данните от датчика в </a:t>
            </a:r>
            <a:r>
              <a:rPr lang="en-US" dirty="0" smtClean="0">
                <a:solidFill>
                  <a:schemeClr val="bg1"/>
                </a:solidFill>
              </a:rPr>
              <a:t>WEB </a:t>
            </a:r>
            <a:r>
              <a:rPr lang="bg-BG" dirty="0" smtClean="0">
                <a:solidFill>
                  <a:schemeClr val="bg1"/>
                </a:solidFill>
              </a:rPr>
              <a:t>сървър, </a:t>
            </a:r>
            <a:r>
              <a:rPr lang="bg-BG" dirty="0" smtClean="0">
                <a:solidFill>
                  <a:schemeClr val="bg1"/>
                </a:solidFill>
              </a:rPr>
              <a:t>показващ данните.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374820">
            <a:off x="1435948" y="791444"/>
            <a:ext cx="2984894" cy="527511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1430350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7963" y="0"/>
            <a:ext cx="7920036" cy="1325563"/>
          </a:xfrm>
        </p:spPr>
        <p:txBody>
          <a:bodyPr/>
          <a:lstStyle/>
          <a:p>
            <a:r>
              <a:rPr lang="bg-BG" dirty="0" smtClean="0">
                <a:solidFill>
                  <a:schemeClr val="bg1"/>
                </a:solidFill>
                <a:effectLst/>
                <a:latin typeface="Abadi MT Condensed Extra Bold" charset="0"/>
                <a:ea typeface="Abadi MT Condensed Extra Bold" charset="0"/>
                <a:cs typeface="Abadi MT Condensed Extra Bold" charset="0"/>
              </a:rPr>
              <a:t>Какви технологии сме използвали?</a:t>
            </a:r>
            <a:endParaRPr lang="en-US" dirty="0">
              <a:solidFill>
                <a:schemeClr val="bg1"/>
              </a:solidFill>
              <a:effectLst/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415213" y="1443038"/>
            <a:ext cx="428624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200000"/>
            </a:pPr>
            <a:r>
              <a:rPr lang="bg-BG" sz="2400" b="1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Ние сме използвали най-разнообразни технологии, например:</a:t>
            </a:r>
            <a:endParaRPr lang="en-US" sz="2400" b="1" dirty="0" smtClean="0">
              <a:solidFill>
                <a:schemeClr val="bg1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>
              <a:buSzPct val="200000"/>
            </a:pPr>
            <a:endParaRPr lang="en-US" dirty="0" smtClean="0">
              <a:solidFill>
                <a:schemeClr val="bg1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marL="285750" indent="-285750">
              <a:buSzPct val="200000"/>
              <a:buBlip>
                <a:blip r:embed="rId3"/>
              </a:buBlip>
            </a:pPr>
            <a:r>
              <a:rPr lang="en-US" sz="2400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Raspberry Pi 3</a:t>
            </a:r>
          </a:p>
          <a:p>
            <a:pPr marL="285750" indent="-285750">
              <a:buSzPct val="200000"/>
              <a:buBlip>
                <a:blip r:embed="rId3"/>
              </a:buBlip>
            </a:pPr>
            <a:endParaRPr lang="en-US" sz="2400" dirty="0" smtClean="0">
              <a:solidFill>
                <a:schemeClr val="bg1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marL="285750" indent="-285750">
              <a:buSzPct val="200000"/>
              <a:buBlip>
                <a:blip r:embed="rId3"/>
              </a:buBlip>
            </a:pPr>
            <a:r>
              <a:rPr lang="en-US" sz="2400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Python</a:t>
            </a:r>
          </a:p>
          <a:p>
            <a:pPr marL="285750" indent="-285750">
              <a:buSzPct val="200000"/>
              <a:buBlip>
                <a:blip r:embed="rId3"/>
              </a:buBlip>
            </a:pPr>
            <a:endParaRPr lang="en-US" sz="2400" dirty="0" smtClean="0">
              <a:solidFill>
                <a:schemeClr val="bg1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marL="285750" indent="-285750">
              <a:buSzPct val="200000"/>
              <a:buBlip>
                <a:blip r:embed="rId3"/>
              </a:buBlip>
            </a:pPr>
            <a:r>
              <a:rPr lang="en-US" sz="2400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Java Script</a:t>
            </a:r>
          </a:p>
          <a:p>
            <a:pPr marL="285750" indent="-285750">
              <a:buSzPct val="200000"/>
              <a:buBlip>
                <a:blip r:embed="rId3"/>
              </a:buBlip>
            </a:pPr>
            <a:endParaRPr lang="en-US" sz="2400" dirty="0" smtClean="0">
              <a:solidFill>
                <a:schemeClr val="bg1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marL="285750" indent="-285750">
              <a:buSzPct val="200000"/>
              <a:buBlip>
                <a:blip r:embed="rId3"/>
              </a:buBlip>
            </a:pPr>
            <a:r>
              <a:rPr lang="en-US" sz="2400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HTML + CSS</a:t>
            </a:r>
          </a:p>
          <a:p>
            <a:pPr marL="285750" indent="-285750">
              <a:buSzPct val="200000"/>
              <a:buBlip>
                <a:blip r:embed="rId3"/>
              </a:buBlip>
            </a:pPr>
            <a:endParaRPr lang="en-US" sz="2400" dirty="0">
              <a:solidFill>
                <a:schemeClr val="bg1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marL="285750" indent="-285750">
              <a:buSzPct val="200000"/>
              <a:buBlip>
                <a:blip r:embed="rId3"/>
              </a:buBlip>
            </a:pPr>
            <a:r>
              <a:rPr lang="en-US" sz="2400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Fritzing</a:t>
            </a:r>
          </a:p>
          <a:p>
            <a:pPr marL="285750" indent="-285750">
              <a:buSzPct val="200000"/>
              <a:buBlip>
                <a:blip r:embed="rId3"/>
              </a:buBlip>
            </a:pPr>
            <a:endParaRPr lang="bg-BG" dirty="0" smtClean="0"/>
          </a:p>
          <a:p>
            <a:endParaRPr lang="bg-BG" dirty="0" smtClean="0"/>
          </a:p>
        </p:txBody>
      </p:sp>
    </p:spTree>
    <p:extLst>
      <p:ext uri="{BB962C8B-B14F-4D97-AF65-F5344CB8AC3E}">
        <p14:creationId xmlns:p14="http://schemas.microsoft.com/office/powerpoint/2010/main" val="104390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bg-BG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Схема на </a:t>
            </a:r>
            <a:r>
              <a:rPr lang="en-US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Embedded </a:t>
            </a:r>
            <a:r>
              <a:rPr lang="bg-BG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проекта ни:</a:t>
            </a:r>
            <a:endParaRPr lang="en-US" dirty="0">
              <a:solidFill>
                <a:schemeClr val="bg1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2488716"/>
              </p:ext>
            </p:extLst>
          </p:nvPr>
        </p:nvGraphicFramePr>
        <p:xfrm>
          <a:off x="5963856" y="2742527"/>
          <a:ext cx="5292204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051"/>
                <a:gridCol w="1323051"/>
                <a:gridCol w="1323051"/>
                <a:gridCol w="1323051"/>
              </a:tblGrid>
              <a:tr h="321328">
                <a:tc>
                  <a:txBody>
                    <a:bodyPr/>
                    <a:lstStyle/>
                    <a:p>
                      <a:r>
                        <a:rPr lang="en-US" dirty="0" smtClean="0"/>
                        <a:t>VIN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SDA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3.3 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SDA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183" y="1180405"/>
            <a:ext cx="3866733" cy="54327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27205189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" y="230981"/>
            <a:ext cx="4775200" cy="1325563"/>
          </a:xfrm>
        </p:spPr>
        <p:txBody>
          <a:bodyPr>
            <a:normAutofit fontScale="90000"/>
          </a:bodyPr>
          <a:lstStyle/>
          <a:p>
            <a:r>
              <a:rPr lang="bg-BG" b="1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Трудности по пътя на разработването на проекта</a:t>
            </a:r>
            <a:endParaRPr lang="en-US" b="1" dirty="0">
              <a:solidFill>
                <a:srgbClr val="FFFF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800" y="1787525"/>
            <a:ext cx="4203700" cy="4351338"/>
          </a:xfrm>
        </p:spPr>
        <p:txBody>
          <a:bodyPr>
            <a:normAutofit fontScale="62500" lnSpcReduction="20000"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Font typeface=".HelveticaNeueDeskInterface-Regular" charset="0"/>
              <a:buChar char="☹"/>
            </a:pPr>
            <a:r>
              <a:rPr lang="bg-BG" sz="32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bg-BG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Проблеми с чипа: сглобяване пр</a:t>
            </a:r>
            <a:r>
              <a:rPr lang="bg-BG" sz="400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е</a:t>
            </a:r>
            <a:r>
              <a:rPr lang="bg-BG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работване; 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 typeface=".HelveticaNeueDeskInterface-Regular" charset="0"/>
              <a:buChar char="☹"/>
            </a:pPr>
            <a:r>
              <a:rPr lang="bg-BG" sz="400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bg-BG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Проблем със сайта: Трудности при задаването на </a:t>
            </a:r>
            <a:r>
              <a:rPr lang="en-US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web-</a:t>
            </a:r>
            <a:r>
              <a:rPr lang="bg-BG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сървъра </a:t>
            </a:r>
            <a:r>
              <a:rPr lang="mr-IN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–</a:t>
            </a:r>
            <a:r>
              <a:rPr lang="bg-BG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проблеми с </a:t>
            </a:r>
            <a:r>
              <a:rPr lang="en-US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FLASK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 typeface=".HelveticaNeueDeskInterface-Regular" charset="0"/>
              <a:buChar char="☹"/>
            </a:pPr>
            <a:r>
              <a:rPr lang="en-US" sz="400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bg-BG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Проблеми с изработването на схема на презентацията</a:t>
            </a:r>
            <a:r>
              <a:rPr lang="en-US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mr-IN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–</a:t>
            </a:r>
            <a:r>
              <a:rPr lang="en-US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Fritzing</a:t>
            </a:r>
            <a:endParaRPr lang="bg-BG" sz="4000" dirty="0" smtClean="0">
              <a:ln w="0"/>
              <a:solidFill>
                <a:srgbClr val="FFFF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buFont typeface=".HelveticaNeueDeskInterface-Regular" charset="0"/>
              <a:buChar char="☹"/>
            </a:pPr>
            <a:r>
              <a:rPr lang="bg-BG" sz="400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bg-BG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Проблеми с библиотеките в </a:t>
            </a:r>
            <a:r>
              <a:rPr lang="en-US" sz="400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Python.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700" y="2501900"/>
            <a:ext cx="4203700" cy="18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3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657600" cy="1325563"/>
          </a:xfrm>
        </p:spPr>
        <p:txBody>
          <a:bodyPr>
            <a:normAutofit fontScale="90000"/>
          </a:bodyPr>
          <a:lstStyle/>
          <a:p>
            <a:r>
              <a:rPr lang="bg-BG" b="1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Бъдеща реализация на проекта</a:t>
            </a:r>
            <a:endParaRPr lang="en-US" b="1" dirty="0">
              <a:solidFill>
                <a:schemeClr val="bg1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60575"/>
            <a:ext cx="4000500" cy="4351338"/>
          </a:xfrm>
        </p:spPr>
        <p:txBody>
          <a:bodyPr>
            <a:normAutofit fontScale="85000" lnSpcReduction="20000"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Upgra</a:t>
            </a:r>
            <a:r>
              <a:rPr lang="en-US" dirty="0" smtClean="0">
                <a:solidFill>
                  <a:schemeClr val="bg1"/>
                </a:solidFill>
              </a:rPr>
              <a:t>d</a:t>
            </a:r>
            <a:r>
              <a:rPr lang="en-US" dirty="0" smtClean="0">
                <a:solidFill>
                  <a:schemeClr val="bg1"/>
                </a:solidFill>
              </a:rPr>
              <a:t>e</a:t>
            </a:r>
            <a:r>
              <a:rPr lang="bg-BG" dirty="0" smtClean="0">
                <a:solidFill>
                  <a:schemeClr val="bg1"/>
                </a:solidFill>
              </a:rPr>
              <a:t> </a:t>
            </a:r>
            <a:r>
              <a:rPr lang="bg-BG" dirty="0" smtClean="0">
                <a:solidFill>
                  <a:schemeClr val="bg1"/>
                </a:solidFill>
              </a:rPr>
              <a:t>от </a:t>
            </a:r>
            <a:r>
              <a:rPr lang="en-US" dirty="0" smtClean="0">
                <a:solidFill>
                  <a:schemeClr val="bg1"/>
                </a:solidFill>
              </a:rPr>
              <a:t>localhost </a:t>
            </a:r>
            <a:r>
              <a:rPr lang="bg-BG" dirty="0" smtClean="0">
                <a:solidFill>
                  <a:schemeClr val="bg1"/>
                </a:solidFill>
              </a:rPr>
              <a:t>към платен </a:t>
            </a:r>
            <a:r>
              <a:rPr lang="en-US" dirty="0" smtClean="0">
                <a:solidFill>
                  <a:schemeClr val="bg1"/>
                </a:solidFill>
              </a:rPr>
              <a:t>host.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 smtClean="0">
                <a:solidFill>
                  <a:schemeClr val="bg1"/>
                </a:solidFill>
              </a:rPr>
              <a:t>Добавяне на нови датчици за измерване </a:t>
            </a:r>
            <a:r>
              <a:rPr lang="bg-BG" dirty="0" smtClean="0">
                <a:solidFill>
                  <a:schemeClr val="bg1"/>
                </a:solidFill>
              </a:rPr>
              <a:t>на замърсяването на въздуха с вредни газове и </a:t>
            </a:r>
            <a:r>
              <a:rPr lang="bg-BG" dirty="0" err="1" smtClean="0">
                <a:solidFill>
                  <a:schemeClr val="bg1"/>
                </a:solidFill>
              </a:rPr>
              <a:t>прахови</a:t>
            </a:r>
            <a:r>
              <a:rPr lang="bg-BG" dirty="0" smtClean="0">
                <a:solidFill>
                  <a:schemeClr val="bg1"/>
                </a:solidFill>
              </a:rPr>
              <a:t> </a:t>
            </a:r>
            <a:r>
              <a:rPr lang="bg-BG" dirty="0" smtClean="0">
                <a:solidFill>
                  <a:schemeClr val="bg1"/>
                </a:solidFill>
              </a:rPr>
              <a:t>частици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bg-BG" dirty="0" smtClean="0">
                <a:solidFill>
                  <a:schemeClr val="bg1"/>
                </a:solidFill>
              </a:rPr>
              <a:t>Да направим нов по-компактен вариант на проекта ни: </a:t>
            </a:r>
            <a:r>
              <a:rPr lang="bg-BG" dirty="0" smtClean="0">
                <a:solidFill>
                  <a:schemeClr val="bg1"/>
                </a:solidFill>
              </a:rPr>
              <a:t>да </a:t>
            </a:r>
            <a:r>
              <a:rPr lang="bg-BG" dirty="0" smtClean="0">
                <a:solidFill>
                  <a:schemeClr val="bg1"/>
                </a:solidFill>
              </a:rPr>
              <a:t>се носи в джоба и по всяко време да видим данните лесно и бързо.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646690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4800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Източници</a:t>
            </a:r>
            <a:endParaRPr lang="en-US" sz="4800" b="1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90688"/>
            <a:ext cx="3898900" cy="4351338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W3schools.com</a:t>
            </a:r>
          </a:p>
          <a:p>
            <a:r>
              <a:rPr lang="en-US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Google</a:t>
            </a:r>
          </a:p>
          <a:p>
            <a:r>
              <a:rPr lang="en-US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YouTube</a:t>
            </a:r>
          </a:p>
          <a:p>
            <a:r>
              <a:rPr lang="en-US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Wikipedia</a:t>
            </a:r>
          </a:p>
          <a:p>
            <a:r>
              <a:rPr lang="en-US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  <a:hlinkClick r:id="rId3"/>
              </a:rPr>
              <a:t>www.raspberrypi.org</a:t>
            </a:r>
            <a:endParaRPr lang="en-US" b="1" dirty="0" smtClean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r>
              <a:rPr lang="en-US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  <a:hlinkClick r:id="rId4"/>
              </a:rPr>
              <a:t>www.</a:t>
            </a:r>
            <a:r>
              <a:rPr lang="en-US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  <a:hlinkClick r:id="rId4"/>
              </a:rPr>
              <a:t>learn.adafruit.com</a:t>
            </a:r>
            <a:endParaRPr lang="en-US" b="1" dirty="0" smtClean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5866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0" y="2362200"/>
            <a:ext cx="6883400" cy="1208088"/>
          </a:xfrm>
        </p:spPr>
        <p:txBody>
          <a:bodyPr>
            <a:noAutofit/>
          </a:bodyPr>
          <a:lstStyle/>
          <a:p>
            <a:r>
              <a:rPr lang="bg-BG" sz="6600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Благодарим Ви за </a:t>
            </a:r>
            <a:r>
              <a:rPr lang="en-US" sz="6600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	</a:t>
            </a:r>
            <a:r>
              <a:rPr lang="bg-BG" sz="6600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вниманието!</a:t>
            </a:r>
            <a:endParaRPr lang="en-US" sz="6600" b="1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66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664</TotalTime>
  <Words>215</Words>
  <Application>Microsoft Macintosh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.HelveticaNeueDeskInterface-Regular</vt:lpstr>
      <vt:lpstr>Abadi MT Condensed Extra Bold</vt:lpstr>
      <vt:lpstr>Calibri</vt:lpstr>
      <vt:lpstr>Calibri Light</vt:lpstr>
      <vt:lpstr>Mangal</vt:lpstr>
      <vt:lpstr>Wingdings</vt:lpstr>
      <vt:lpstr>Arial</vt:lpstr>
      <vt:lpstr>Office Theme</vt:lpstr>
      <vt:lpstr>Suicide Innovation</vt:lpstr>
      <vt:lpstr>Нашият екип:</vt:lpstr>
      <vt:lpstr>     Какъв е нашия проект?</vt:lpstr>
      <vt:lpstr>Какви технологии сме използвали?</vt:lpstr>
      <vt:lpstr>Схема на Embedded проекта ни:</vt:lpstr>
      <vt:lpstr>Трудности по пътя на разработването на проекта</vt:lpstr>
      <vt:lpstr>Бъдеща реализация на проекта</vt:lpstr>
      <vt:lpstr>Източници</vt:lpstr>
      <vt:lpstr>Благодарим Ви за  вниманието!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Suicide Innovation</dc:title>
  <dc:creator>yordanmarkov2004@gmail.com</dc:creator>
  <cp:lastModifiedBy>yordanmarkov2004@gmail.com</cp:lastModifiedBy>
  <cp:revision>31</cp:revision>
  <dcterms:created xsi:type="dcterms:W3CDTF">2019-03-16T09:09:33Z</dcterms:created>
  <dcterms:modified xsi:type="dcterms:W3CDTF">2019-03-16T20:31:28Z</dcterms:modified>
</cp:coreProperties>
</file>

<file path=docProps/thumbnail.jpeg>
</file>